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66" r:id="rId4"/>
    <p:sldId id="258" r:id="rId5"/>
    <p:sldId id="259" r:id="rId6"/>
    <p:sldId id="260" r:id="rId7"/>
    <p:sldId id="267" r:id="rId8"/>
    <p:sldId id="262" r:id="rId9"/>
    <p:sldId id="263" r:id="rId10"/>
    <p:sldId id="269" r:id="rId11"/>
    <p:sldId id="261" r:id="rId12"/>
  </p:sldIdLst>
  <p:sldSz cx="6858000" cy="9144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3042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071F-AC4C-49DF-A62D-FF9DFD5E6157}" type="datetimeFigureOut">
              <a:rPr lang="sk-SK" smtClean="0"/>
              <a:pPr/>
              <a:t>15. 2. 2022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3A46-C65E-4014-A5F4-78B6535BE3C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071F-AC4C-49DF-A62D-FF9DFD5E6157}" type="datetimeFigureOut">
              <a:rPr lang="sk-SK" smtClean="0"/>
              <a:pPr/>
              <a:t>15. 2. 2022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3A46-C65E-4014-A5F4-78B6535BE3C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071F-AC4C-49DF-A62D-FF9DFD5E6157}" type="datetimeFigureOut">
              <a:rPr lang="sk-SK" smtClean="0"/>
              <a:pPr/>
              <a:t>15. 2. 2022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3A46-C65E-4014-A5F4-78B6535BE3C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071F-AC4C-49DF-A62D-FF9DFD5E6157}" type="datetimeFigureOut">
              <a:rPr lang="sk-SK" smtClean="0"/>
              <a:pPr/>
              <a:t>15. 2. 2022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3A46-C65E-4014-A5F4-78B6535BE3C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071F-AC4C-49DF-A62D-FF9DFD5E6157}" type="datetimeFigureOut">
              <a:rPr lang="sk-SK" smtClean="0"/>
              <a:pPr/>
              <a:t>15. 2. 2022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3A46-C65E-4014-A5F4-78B6535BE3C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071F-AC4C-49DF-A62D-FF9DFD5E6157}" type="datetimeFigureOut">
              <a:rPr lang="sk-SK" smtClean="0"/>
              <a:pPr/>
              <a:t>15. 2. 2022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3A46-C65E-4014-A5F4-78B6535BE3C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071F-AC4C-49DF-A62D-FF9DFD5E6157}" type="datetimeFigureOut">
              <a:rPr lang="sk-SK" smtClean="0"/>
              <a:pPr/>
              <a:t>15. 2. 2022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3A46-C65E-4014-A5F4-78B6535BE3C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071F-AC4C-49DF-A62D-FF9DFD5E6157}" type="datetimeFigureOut">
              <a:rPr lang="sk-SK" smtClean="0"/>
              <a:pPr/>
              <a:t>15. 2. 2022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3A46-C65E-4014-A5F4-78B6535BE3C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071F-AC4C-49DF-A62D-FF9DFD5E6157}" type="datetimeFigureOut">
              <a:rPr lang="sk-SK" smtClean="0"/>
              <a:pPr/>
              <a:t>15. 2. 2022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3A46-C65E-4014-A5F4-78B6535BE3C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071F-AC4C-49DF-A62D-FF9DFD5E6157}" type="datetimeFigureOut">
              <a:rPr lang="sk-SK" smtClean="0"/>
              <a:pPr/>
              <a:t>15. 2. 2022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3A46-C65E-4014-A5F4-78B6535BE3C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071F-AC4C-49DF-A62D-FF9DFD5E6157}" type="datetimeFigureOut">
              <a:rPr lang="sk-SK" smtClean="0"/>
              <a:pPr/>
              <a:t>15. 2. 2022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3A46-C65E-4014-A5F4-78B6535BE3C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071F-AC4C-49DF-A62D-FF9DFD5E6157}" type="datetimeFigureOut">
              <a:rPr lang="sk-SK" smtClean="0"/>
              <a:pPr/>
              <a:t>15. 2. 2022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13A46-C65E-4014-A5F4-78B6535BE3C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Olinkos\Desktop\924640b26155416161ca555432c56a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66" y="0"/>
            <a:ext cx="6000792" cy="8792828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214290" y="571472"/>
            <a:ext cx="6429420" cy="828680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Olinkos\Desktop\832f64be45fecf31ff7663d0e601923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66" y="785786"/>
            <a:ext cx="6282491" cy="4429156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285728" y="285720"/>
            <a:ext cx="6357982" cy="850112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7651" name="Picture 3" descr="C:\Users\Olinkos\Desktop\j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46" y="5786446"/>
            <a:ext cx="4699000" cy="177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Olinkos\Desktop\c7ff80cc03fb533b11465926b692e7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42" y="642910"/>
            <a:ext cx="5857916" cy="7715304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285728" y="285720"/>
            <a:ext cx="6357982" cy="850112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Výsledok vyhľadávania obrázkov pre dopyt maľovane čítanie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90" y="714348"/>
            <a:ext cx="6402251" cy="7715305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285728" y="285720"/>
            <a:ext cx="6357982" cy="864396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Olinkos\Desktop\b9ae027661a85aab49a48797853167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990" y="642910"/>
            <a:ext cx="6403138" cy="4857784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285728" y="285720"/>
            <a:ext cx="6357982" cy="864396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2532" name="Picture 4" descr="Výsledok vyhľadávania obrázkov pre dopyt krtko kreslený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02" y="5451274"/>
            <a:ext cx="2786082" cy="33098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Olinkos\Desktop\34409333_0 – kop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8" y="214282"/>
            <a:ext cx="6268661" cy="857256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285728" y="285720"/>
            <a:ext cx="6286544" cy="864396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Olinkos\Desktop\34409333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8" y="785786"/>
            <a:ext cx="6341355" cy="750096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285728" y="285720"/>
            <a:ext cx="6286544" cy="864396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Olinkos\Desktop\720b962cd27e2feb8545e69afd4a10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42" y="928662"/>
            <a:ext cx="5929354" cy="6858048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285728" y="285720"/>
            <a:ext cx="6286544" cy="864396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Výsledok vyhľadávania obrázkov pre dopyt snežienka obrázok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357" y="5000628"/>
            <a:ext cx="2641979" cy="3571900"/>
          </a:xfrm>
          <a:prstGeom prst="rect">
            <a:avLst/>
          </a:prstGeom>
          <a:noFill/>
        </p:spPr>
      </p:pic>
      <p:pic>
        <p:nvPicPr>
          <p:cNvPr id="25605" name="Picture 5" descr="C:\Users\Olinkos\Desktop\0001a.snezienky...od-zvonce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66" y="928662"/>
            <a:ext cx="6191293" cy="464347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285728" y="285720"/>
            <a:ext cx="6286544" cy="864396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Olinkos\Desktop\ce04f154326beb2f52d1a12149e26a2b – kop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90" y="285720"/>
            <a:ext cx="6429420" cy="863003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Olinkos\Desktop\ce04f154326beb2f52d1a12149e26a2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235" y="234038"/>
            <a:ext cx="6476107" cy="862424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Předvádění na obrazovce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Olinkos</dc:creator>
  <cp:lastModifiedBy>spalna</cp:lastModifiedBy>
  <cp:revision>18</cp:revision>
  <dcterms:created xsi:type="dcterms:W3CDTF">2020-01-01T10:16:29Z</dcterms:created>
  <dcterms:modified xsi:type="dcterms:W3CDTF">2022-02-15T20:08:57Z</dcterms:modified>
</cp:coreProperties>
</file>